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Montserrat" pitchFamily="2" charset="-52"/>
      <p:regular r:id="rId19"/>
      <p:bold r:id="rId20"/>
      <p:italic r:id="rId21"/>
      <p:boldItalic r:id="rId22"/>
    </p:embeddedFont>
    <p:embeddedFont>
      <p:font typeface="Montserrat Medium" pitchFamily="2" charset="-52"/>
      <p:regular r:id="rId23"/>
      <p: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9597B-9639-4FA0-9C19-DBF47EEF0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5EDAC2-5C9D-4563-A9AC-7F74662FE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C9F6FA-0E3E-428B-92F8-6F1EF814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0B392E-6D45-4B7D-8C24-A3879E0F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BB19C1-CF4F-4ACA-85E5-180502C3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30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9FC7C-B20C-413A-B7CF-D9A43ACB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63EEC84-6E2C-455D-837F-DF1329F03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331F9C-5269-4268-A2C8-D73F3A20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86529C-E51B-44F6-9CC9-13E0D7262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55A1A0-5170-46B8-8384-FF513DF4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070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0333DE-3330-4B92-B544-6D22E4822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BDE4B3-B402-4687-9C46-76F19283C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3D9E16-FBD9-4919-9285-4987EB8C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350DAD-D37A-4970-A6BF-E9F32C8E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9C6222-9BC5-47B5-A3D6-15AAB4ED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78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9CFD13-98FD-4EB5-8AAD-49924EF1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695C5-A7FA-4918-BB52-265A2B28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BD1947-C730-478A-8C06-624C0C15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DE224-A411-45D3-AB27-12660CDC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C40E0-2A3B-4EE6-A0F4-F424771D9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34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2BF63E-DE05-407A-A0E0-2FB89B13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20BD5C-1E2A-4F30-A699-C177B6A91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D8D747-32EF-4439-8951-3C405C9D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18CE46-ED7B-4058-84DC-89D83B1F2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2B2B04-5E63-4867-9297-4E77B154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7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A05C3-CCC1-409E-99DE-7AC48D3FA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15C49C-C0C8-4787-B9E1-1E8AED755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CB4D5F-1638-47A1-97EF-22548D484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F7AB3B-71F0-4145-B9FF-7AD3AE84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B06AAF-6ABD-4260-8E69-2CCE22931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B296A3-D8C6-40B7-9A7E-218B9D6C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31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CC848-DBED-4E71-B718-35F342F5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47D579-37D6-4A41-A210-CF40C5440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5D0FEC-BC63-429B-BCC7-0848F9A6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D0B9CE-E3AE-44B8-A89A-E02BE982F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1150733-41DC-4A02-B23E-CAC91AAA1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9666B53-2DBB-4608-AB09-E6C3A8098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2CE19B-BCFF-400F-A966-2BF95DAE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524461D-0FE3-4403-A594-7BDC9F8C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66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653D4-562B-41F2-BE53-0A92EED6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FD44CF-DF33-4B44-83A0-06E93751E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2D974B-14C6-4B2B-B374-8E4C8717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4F0DAA-3187-45D1-B17B-778AA228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17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D4F8C5-DD93-47F3-9B20-952C170EA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292E5B6-D704-4F6D-B572-0BA2486F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CD6D72-6A3C-4991-9C33-CF42C584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710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67EAB-9C9C-414B-B9FB-8C77FCC9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ADC737-3764-4722-A632-E6EB8020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67E8AD-BCC5-436F-8AE8-F880D4DFF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02C072-C65B-4F3E-9F9E-E9E3D11A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DB29C9-EB1E-4D94-BB97-E28B3DD4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E523C5-5212-4593-8C6A-32C44E0E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50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59B309-C571-4881-B763-0389BB26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7DE89C-3329-4642-9601-038AAACC8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E49F5E-22C8-4FE1-AC1E-29EADC7C2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0D3C69-2C65-45A4-A615-EE112579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FF32AA-37B3-46BF-8C05-2D512E7B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B335CC-94E1-4DDF-8B27-9CE9EF7F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15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91B55-9611-40FE-8FAE-1EF4B669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101E20-498F-4931-B529-E08FF403A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C12545-AE4E-4F57-BB34-E96CB0222C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F7E88-DBD7-4478-8E7D-B336E9C2287C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60984C-371B-4262-A2FF-C47803C38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EB787A-2340-419F-A255-D46AED17C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D3C9B-6FB4-4F68-85AA-150F535AB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6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EB03D-D226-415B-8608-E46E034BF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636" y="1766478"/>
            <a:ext cx="9144000" cy="2387600"/>
          </a:xfrm>
        </p:spPr>
        <p:txBody>
          <a:bodyPr/>
          <a:lstStyle/>
          <a:p>
            <a:pPr algn="l"/>
            <a:r>
              <a:rPr lang="ru-RU" dirty="0">
                <a:latin typeface="Montserrat Medium" pitchFamily="2" charset="-52"/>
              </a:rPr>
              <a:t>В поисках счастья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1FA114-919A-41B8-85C6-0A315F572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1769" y="4078663"/>
            <a:ext cx="9144000" cy="1655762"/>
          </a:xfrm>
        </p:spPr>
        <p:txBody>
          <a:bodyPr/>
          <a:lstStyle/>
          <a:p>
            <a:pPr algn="l"/>
            <a:r>
              <a:rPr lang="ru-RU" dirty="0">
                <a:latin typeface="Montserrat" pitchFamily="2" charset="-52"/>
              </a:rPr>
              <a:t>Мартин </a:t>
            </a:r>
            <a:r>
              <a:rPr lang="ru-RU" dirty="0" err="1">
                <a:latin typeface="Montserrat" pitchFamily="2" charset="-52"/>
              </a:rPr>
              <a:t>Селигман</a:t>
            </a:r>
            <a:endParaRPr lang="ru-RU" dirty="0">
              <a:latin typeface="Montserrat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D77E5E-FCE7-455F-9B60-453FA288A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43" y="-547279"/>
            <a:ext cx="5649797" cy="7952557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BF03AF01-84C9-4470-A60B-F7A0CADDE841}"/>
              </a:ext>
            </a:extLst>
          </p:cNvPr>
          <p:cNvSpPr txBox="1">
            <a:spLocks/>
          </p:cNvSpPr>
          <p:nvPr/>
        </p:nvSpPr>
        <p:spPr>
          <a:xfrm>
            <a:off x="1231769" y="5734425"/>
            <a:ext cx="9144000" cy="937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1100" dirty="0">
                <a:latin typeface="Montserrat" pitchFamily="2" charset="-52"/>
              </a:rPr>
              <a:t>Самарский университет, 2023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6B4992F9-3F88-4CF5-BE19-AAB1EDFE0721}"/>
              </a:ext>
            </a:extLst>
          </p:cNvPr>
          <p:cNvSpPr txBox="1">
            <a:spLocks/>
          </p:cNvSpPr>
          <p:nvPr/>
        </p:nvSpPr>
        <p:spPr>
          <a:xfrm>
            <a:off x="1231769" y="359526"/>
            <a:ext cx="9144000" cy="93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1100" dirty="0" err="1">
                <a:latin typeface="Montserrat Medium" pitchFamily="2" charset="-52"/>
              </a:rPr>
              <a:t>Гижевская</a:t>
            </a:r>
            <a:r>
              <a:rPr lang="ru-RU" sz="1100" dirty="0">
                <a:latin typeface="Montserrat Medium" pitchFamily="2" charset="-52"/>
              </a:rPr>
              <a:t> Валерия</a:t>
            </a:r>
            <a:r>
              <a:rPr lang="en-US" sz="1100" dirty="0">
                <a:latin typeface="Montserrat" pitchFamily="2" charset="-52"/>
              </a:rPr>
              <a:t>, </a:t>
            </a:r>
            <a:r>
              <a:rPr lang="ru-RU" sz="1100" dirty="0">
                <a:latin typeface="Montserrat" pitchFamily="2" charset="-52"/>
              </a:rPr>
              <a:t>6231-020402</a:t>
            </a:r>
            <a:r>
              <a:rPr lang="en-US" sz="1100" dirty="0">
                <a:latin typeface="Montserrat" pitchFamily="2" charset="-52"/>
              </a:rPr>
              <a:t>D</a:t>
            </a:r>
            <a:endParaRPr lang="ru-RU" sz="1100" dirty="0"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73113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E4660-DBA6-4F3B-A508-1050F56B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0920" cy="5811838"/>
          </a:xfrm>
        </p:spPr>
        <p:txBody>
          <a:bodyPr/>
          <a:lstStyle/>
          <a:p>
            <a:r>
              <a:rPr lang="ru-RU" dirty="0">
                <a:latin typeface="Montserrat Medium" pitchFamily="2" charset="-52"/>
              </a:rPr>
              <a:t>Активное управление своей жизнью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1AF61F2-B5FA-4271-9690-50112A64F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110" y="1395546"/>
            <a:ext cx="5520690" cy="4066908"/>
          </a:xfrm>
        </p:spPr>
      </p:pic>
    </p:spTree>
    <p:extLst>
      <p:ext uri="{BB962C8B-B14F-4D97-AF65-F5344CB8AC3E}">
        <p14:creationId xmlns:p14="http://schemas.microsoft.com/office/powerpoint/2010/main" val="306819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53E50547-5051-44CA-832B-9B5901518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076"/>
            <a:ext cx="6680200" cy="3743848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37FE4C5-A408-48E1-AE04-8D9E6B494E14}"/>
              </a:ext>
            </a:extLst>
          </p:cNvPr>
          <p:cNvSpPr txBox="1">
            <a:spLocks/>
          </p:cNvSpPr>
          <p:nvPr/>
        </p:nvSpPr>
        <p:spPr>
          <a:xfrm>
            <a:off x="6512560" y="365125"/>
            <a:ext cx="484124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>
                <a:latin typeface="Montserrat Medium" pitchFamily="2" charset="-52"/>
              </a:rPr>
              <a:t>Баланс и гармония</a:t>
            </a:r>
          </a:p>
        </p:txBody>
      </p:sp>
    </p:spTree>
    <p:extLst>
      <p:ext uri="{BB962C8B-B14F-4D97-AF65-F5344CB8AC3E}">
        <p14:creationId xmlns:p14="http://schemas.microsoft.com/office/powerpoint/2010/main" val="428857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E4660-DBA6-4F3B-A508-1050F56B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0920" cy="5811838"/>
          </a:xfrm>
        </p:spPr>
        <p:txBody>
          <a:bodyPr/>
          <a:lstStyle/>
          <a:p>
            <a:r>
              <a:rPr lang="ru-RU" dirty="0">
                <a:latin typeface="Montserrat Medium" pitchFamily="2" charset="-52"/>
              </a:rPr>
              <a:t>Счастье - это не только мгновения радости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87F653-076D-4570-8739-6450E8B24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407"/>
            <a:ext cx="5257800" cy="4104189"/>
          </a:xfrm>
        </p:spPr>
      </p:pic>
    </p:spTree>
    <p:extLst>
      <p:ext uri="{BB962C8B-B14F-4D97-AF65-F5344CB8AC3E}">
        <p14:creationId xmlns:p14="http://schemas.microsoft.com/office/powerpoint/2010/main" val="214302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833C4686-AA4A-41C6-B919-1357EA8D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985044"/>
            <a:ext cx="4572000" cy="4572000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37FE4C5-A408-48E1-AE04-8D9E6B494E14}"/>
              </a:ext>
            </a:extLst>
          </p:cNvPr>
          <p:cNvSpPr txBox="1">
            <a:spLocks/>
          </p:cNvSpPr>
          <p:nvPr/>
        </p:nvSpPr>
        <p:spPr>
          <a:xfrm>
            <a:off x="6339840" y="365125"/>
            <a:ext cx="501396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>
                <a:latin typeface="Montserrat Medium" pitchFamily="2" charset="-52"/>
              </a:rPr>
              <a:t>Выбор задач имеет 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251385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E4660-DBA6-4F3B-A508-1050F56B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0920" cy="5811838"/>
          </a:xfrm>
        </p:spPr>
        <p:txBody>
          <a:bodyPr/>
          <a:lstStyle/>
          <a:p>
            <a:r>
              <a:rPr lang="ru-RU" dirty="0">
                <a:latin typeface="Montserrat Medium" pitchFamily="2" charset="-52"/>
              </a:rPr>
              <a:t>Оптимизм можно обучить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43D134-1BC1-4851-AF1D-3A4124FBE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6390"/>
            <a:ext cx="5544820" cy="3021050"/>
          </a:xfrm>
        </p:spPr>
      </p:pic>
    </p:spTree>
    <p:extLst>
      <p:ext uri="{BB962C8B-B14F-4D97-AF65-F5344CB8AC3E}">
        <p14:creationId xmlns:p14="http://schemas.microsoft.com/office/powerpoint/2010/main" val="201565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237E9FB0-2F3E-44BE-95F7-CDD466D74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3030"/>
            <a:ext cx="5003450" cy="2811939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37FE4C5-A408-48E1-AE04-8D9E6B494E14}"/>
              </a:ext>
            </a:extLst>
          </p:cNvPr>
          <p:cNvSpPr txBox="1">
            <a:spLocks/>
          </p:cNvSpPr>
          <p:nvPr/>
        </p:nvSpPr>
        <p:spPr>
          <a:xfrm>
            <a:off x="5994400" y="365125"/>
            <a:ext cx="535940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>
                <a:latin typeface="Montserrat Medium" pitchFamily="2" charset="-52"/>
              </a:rPr>
              <a:t>Сосредоточьтесь на своих силах</a:t>
            </a:r>
          </a:p>
        </p:txBody>
      </p:sp>
    </p:spTree>
    <p:extLst>
      <p:ext uri="{BB962C8B-B14F-4D97-AF65-F5344CB8AC3E}">
        <p14:creationId xmlns:p14="http://schemas.microsoft.com/office/powerpoint/2010/main" val="202445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E4660-DBA6-4F3B-A508-1050F56B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0920" cy="5811838"/>
          </a:xfrm>
        </p:spPr>
        <p:txBody>
          <a:bodyPr/>
          <a:lstStyle/>
          <a:p>
            <a:r>
              <a:rPr lang="ru-RU" dirty="0">
                <a:latin typeface="Montserrat Medium" pitchFamily="2" charset="-52"/>
              </a:rPr>
              <a:t>Значимые отношения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FDC9606-3F9B-4435-B12C-AAE5E6171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3751"/>
            <a:ext cx="5257800" cy="5150498"/>
          </a:xfrm>
        </p:spPr>
      </p:pic>
    </p:spTree>
    <p:extLst>
      <p:ext uri="{BB962C8B-B14F-4D97-AF65-F5344CB8AC3E}">
        <p14:creationId xmlns:p14="http://schemas.microsoft.com/office/powerpoint/2010/main" val="69221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41A9793E-6A37-4C3A-8568-E4B82B0F9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9393"/>
            <a:ext cx="5265420" cy="3779213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37FE4C5-A408-48E1-AE04-8D9E6B494E14}"/>
              </a:ext>
            </a:extLst>
          </p:cNvPr>
          <p:cNvSpPr txBox="1">
            <a:spLocks/>
          </p:cNvSpPr>
          <p:nvPr/>
        </p:nvSpPr>
        <p:spPr>
          <a:xfrm>
            <a:off x="6512560" y="365125"/>
            <a:ext cx="484124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>
                <a:latin typeface="Montserrat Medium" pitchFamily="2" charset="-52"/>
              </a:rPr>
              <a:t>Практика благодарности</a:t>
            </a:r>
          </a:p>
        </p:txBody>
      </p:sp>
    </p:spTree>
    <p:extLst>
      <p:ext uri="{BB962C8B-B14F-4D97-AF65-F5344CB8AC3E}">
        <p14:creationId xmlns:p14="http://schemas.microsoft.com/office/powerpoint/2010/main" val="300858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E4660-DBA6-4F3B-A508-1050F56B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71160" cy="5811838"/>
          </a:xfrm>
        </p:spPr>
        <p:txBody>
          <a:bodyPr/>
          <a:lstStyle/>
          <a:p>
            <a:r>
              <a:rPr lang="ru-RU" dirty="0">
                <a:latin typeface="Montserrat Medium" pitchFamily="2" charset="-52"/>
              </a:rPr>
              <a:t>Психологическое благополучие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D97A208-290A-4B2D-ACBB-44D6643B6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224" y="1228725"/>
            <a:ext cx="5133975" cy="4400550"/>
          </a:xfrm>
        </p:spPr>
      </p:pic>
    </p:spTree>
    <p:extLst>
      <p:ext uri="{BB962C8B-B14F-4D97-AF65-F5344CB8AC3E}">
        <p14:creationId xmlns:p14="http://schemas.microsoft.com/office/powerpoint/2010/main" val="96514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7419B8D6-6429-4E4B-9314-08D4DDF74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6803"/>
            <a:ext cx="5690436" cy="3404394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37FE4C5-A408-48E1-AE04-8D9E6B494E14}"/>
              </a:ext>
            </a:extLst>
          </p:cNvPr>
          <p:cNvSpPr txBox="1">
            <a:spLocks/>
          </p:cNvSpPr>
          <p:nvPr/>
        </p:nvSpPr>
        <p:spPr>
          <a:xfrm>
            <a:off x="6482080" y="365125"/>
            <a:ext cx="487172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>
                <a:latin typeface="Montserrat Medium" pitchFamily="2" charset="-52"/>
              </a:rPr>
              <a:t>Развитие навыков и виртуозность</a:t>
            </a:r>
          </a:p>
        </p:txBody>
      </p:sp>
    </p:spTree>
    <p:extLst>
      <p:ext uri="{BB962C8B-B14F-4D97-AF65-F5344CB8AC3E}">
        <p14:creationId xmlns:p14="http://schemas.microsoft.com/office/powerpoint/2010/main" val="2124606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49</Words>
  <Application>Microsoft Office PowerPoint</Application>
  <PresentationFormat>Широкоэкранный</PresentationFormat>
  <Paragraphs>14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Montserrat Medium</vt:lpstr>
      <vt:lpstr>Calibri Light</vt:lpstr>
      <vt:lpstr>Montserrat</vt:lpstr>
      <vt:lpstr>Calibri</vt:lpstr>
      <vt:lpstr>Arial</vt:lpstr>
      <vt:lpstr>Тема Office</vt:lpstr>
      <vt:lpstr>В поисках счастья</vt:lpstr>
      <vt:lpstr>Счастье - это не только мгновения радости</vt:lpstr>
      <vt:lpstr>Презентация PowerPoint</vt:lpstr>
      <vt:lpstr>Оптимизм можно обучить</vt:lpstr>
      <vt:lpstr>Презентация PowerPoint</vt:lpstr>
      <vt:lpstr>Значимые отношения</vt:lpstr>
      <vt:lpstr>Презентация PowerPoint</vt:lpstr>
      <vt:lpstr>Психологическое благополучие</vt:lpstr>
      <vt:lpstr>Презентация PowerPoint</vt:lpstr>
      <vt:lpstr>Активное управление своей жизнью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 поисках счастья</dc:title>
  <dc:creator>Lera</dc:creator>
  <cp:lastModifiedBy>Lera</cp:lastModifiedBy>
  <cp:revision>2</cp:revision>
  <dcterms:created xsi:type="dcterms:W3CDTF">2023-10-10T11:30:50Z</dcterms:created>
  <dcterms:modified xsi:type="dcterms:W3CDTF">2023-10-10T12:23:39Z</dcterms:modified>
</cp:coreProperties>
</file>